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38866-1421-440D-B0AE-89F89DE19090}" type="datetimeFigureOut">
              <a:rPr lang="pt-BR" smtClean="0"/>
              <a:t>03/08/2016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BF6FB-050C-495B-90A0-2A23885770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5234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38866-1421-440D-B0AE-89F89DE19090}" type="datetimeFigureOut">
              <a:rPr lang="pt-BR" smtClean="0"/>
              <a:t>03/08/2016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BF6FB-050C-495B-90A0-2A23885770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5804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38866-1421-440D-B0AE-89F89DE19090}" type="datetimeFigureOut">
              <a:rPr lang="pt-BR" smtClean="0"/>
              <a:t>03/08/2016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BF6FB-050C-495B-90A0-2A23885770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56869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38866-1421-440D-B0AE-89F89DE19090}" type="datetimeFigureOut">
              <a:rPr lang="pt-BR" smtClean="0"/>
              <a:t>03/08/2016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BF6FB-050C-495B-90A0-2A23885770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12346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38866-1421-440D-B0AE-89F89DE19090}" type="datetimeFigureOut">
              <a:rPr lang="pt-BR" smtClean="0"/>
              <a:t>03/08/2016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BF6FB-050C-495B-90A0-2A23885770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08794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38866-1421-440D-B0AE-89F89DE19090}" type="datetimeFigureOut">
              <a:rPr lang="pt-BR" smtClean="0"/>
              <a:t>03/08/2016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BF6FB-050C-495B-90A0-2A23885770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3032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38866-1421-440D-B0AE-89F89DE19090}" type="datetimeFigureOut">
              <a:rPr lang="pt-BR" smtClean="0"/>
              <a:t>03/08/2016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BF6FB-050C-495B-90A0-2A23885770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7524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38866-1421-440D-B0AE-89F89DE19090}" type="datetimeFigureOut">
              <a:rPr lang="pt-BR" smtClean="0"/>
              <a:t>03/08/2016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BF6FB-050C-495B-90A0-2A23885770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174099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38866-1421-440D-B0AE-89F89DE19090}" type="datetimeFigureOut">
              <a:rPr lang="pt-BR" smtClean="0"/>
              <a:t>03/08/2016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BF6FB-050C-495B-90A0-2A23885770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7094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38866-1421-440D-B0AE-89F89DE19090}" type="datetimeFigureOut">
              <a:rPr lang="pt-BR" smtClean="0"/>
              <a:t>03/08/2016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BF6FB-050C-495B-90A0-2A23885770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9441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38866-1421-440D-B0AE-89F89DE19090}" type="datetimeFigureOut">
              <a:rPr lang="pt-BR" smtClean="0"/>
              <a:t>03/08/2016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BF6FB-050C-495B-90A0-2A23885770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03547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638866-1421-440D-B0AE-89F89DE19090}" type="datetimeFigureOut">
              <a:rPr lang="pt-BR" smtClean="0"/>
              <a:t>03/08/2016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4BF6FB-050C-495B-90A0-2A23885770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881701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pt-BR" sz="5400" dirty="0" smtClean="0"/>
              <a:t>Panorama do Antigo Testamento Jó a Malaquias</a:t>
            </a:r>
            <a:endParaRPr lang="pt-BR" sz="54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smtClean="0">
                <a:solidFill>
                  <a:schemeClr val="tx1"/>
                </a:solidFill>
              </a:rPr>
              <a:t>Professor Pastor José Martins Júnior</a:t>
            </a:r>
          </a:p>
          <a:p>
            <a:r>
              <a:rPr lang="pt-BR" dirty="0" smtClean="0">
                <a:solidFill>
                  <a:schemeClr val="tx1"/>
                </a:solidFill>
              </a:rPr>
              <a:t>Igreja Batista em Vila das Belezas </a:t>
            </a:r>
            <a:endParaRPr lang="pt-BR" dirty="0">
              <a:solidFill>
                <a:schemeClr val="tx1"/>
              </a:solidFill>
            </a:endParaRPr>
          </a:p>
        </p:txBody>
      </p:sp>
      <p:pic>
        <p:nvPicPr>
          <p:cNvPr id="4" name="Picture 2" descr="https://scontent-gru.xx.fbcdn.net/hphotos-xpa1/v/t1.0-9/10525622_1381382375493525_3412956761123942130_n.jpg?oh=9b7b1ec37388da75d206d162b3e6b736&amp;oe=558FAA3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214290"/>
            <a:ext cx="908966" cy="904853"/>
          </a:xfrm>
          <a:prstGeom prst="rect">
            <a:avLst/>
          </a:prstGeom>
          <a:noFill/>
        </p:spPr>
      </p:pic>
      <p:sp>
        <p:nvSpPr>
          <p:cNvPr id="5" name="CaixaDeTexto 4"/>
          <p:cNvSpPr txBox="1"/>
          <p:nvPr/>
        </p:nvSpPr>
        <p:spPr>
          <a:xfrm>
            <a:off x="1835696" y="249920"/>
            <a:ext cx="5184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Seminário Teológico Mizpá  - SUDOCAP ABAFER 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08019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Panorama do Antigo Testamento Jó a Malaquias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t-BR" dirty="0" smtClean="0">
                <a:solidFill>
                  <a:schemeClr val="tx1"/>
                </a:solidFill>
              </a:rPr>
              <a:t>Apresentação dos alunos </a:t>
            </a:r>
          </a:p>
          <a:p>
            <a:r>
              <a:rPr lang="pt-BR" dirty="0" smtClean="0">
                <a:solidFill>
                  <a:schemeClr val="tx1"/>
                </a:solidFill>
              </a:rPr>
              <a:t>Apresentação de material didático </a:t>
            </a:r>
          </a:p>
          <a:p>
            <a:r>
              <a:rPr lang="pt-BR" dirty="0" smtClean="0">
                <a:solidFill>
                  <a:schemeClr val="tx1"/>
                </a:solidFill>
              </a:rPr>
              <a:t>Divisão de tarefas </a:t>
            </a:r>
            <a:endParaRPr lang="pt-BR" dirty="0">
              <a:solidFill>
                <a:schemeClr val="tx1"/>
              </a:solidFill>
            </a:endParaRPr>
          </a:p>
        </p:txBody>
      </p:sp>
      <p:pic>
        <p:nvPicPr>
          <p:cNvPr id="4" name="Picture 2" descr="https://scontent-gru.xx.fbcdn.net/hphotos-xpa1/v/t1.0-9/10525622_1381382375493525_3412956761123942130_n.jpg?oh=9b7b1ec37388da75d206d162b3e6b736&amp;oe=558FAA3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214290"/>
            <a:ext cx="908966" cy="904853"/>
          </a:xfrm>
          <a:prstGeom prst="rect">
            <a:avLst/>
          </a:prstGeom>
          <a:noFill/>
        </p:spPr>
      </p:pic>
      <p:sp>
        <p:nvSpPr>
          <p:cNvPr id="5" name="CaixaDeTexto 4"/>
          <p:cNvSpPr txBox="1"/>
          <p:nvPr/>
        </p:nvSpPr>
        <p:spPr>
          <a:xfrm>
            <a:off x="1763688" y="222244"/>
            <a:ext cx="5184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Seminário Teológico Mizpá  - SUDOCAP ABAFER 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04792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67544" y="1119142"/>
            <a:ext cx="7272808" cy="653673"/>
          </a:xfrm>
        </p:spPr>
        <p:txBody>
          <a:bodyPr>
            <a:normAutofit fontScale="90000"/>
          </a:bodyPr>
          <a:lstStyle/>
          <a:p>
            <a:r>
              <a:rPr lang="pt-BR" sz="2800" dirty="0" smtClean="0"/>
              <a:t>Panorama do Antigo Testamento Jó a </a:t>
            </a:r>
            <a:r>
              <a:rPr lang="pt-BR" sz="2800" dirty="0" smtClean="0"/>
              <a:t>Malaquias</a:t>
            </a:r>
            <a:br>
              <a:rPr lang="pt-BR" sz="2800" dirty="0" smtClean="0"/>
            </a:br>
            <a:r>
              <a:rPr lang="pt-BR" sz="2800" dirty="0" smtClean="0"/>
              <a:t>Aula </a:t>
            </a:r>
            <a:r>
              <a:rPr lang="pt-BR" sz="2800" dirty="0" smtClean="0"/>
              <a:t>01</a:t>
            </a:r>
            <a:endParaRPr lang="pt-BR" sz="28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79512" y="1484784"/>
            <a:ext cx="8730478" cy="5112568"/>
          </a:xfrm>
        </p:spPr>
        <p:txBody>
          <a:bodyPr>
            <a:normAutofit lnSpcReduction="10000"/>
          </a:bodyPr>
          <a:lstStyle/>
          <a:p>
            <a:endParaRPr lang="pt-BR" sz="2800" dirty="0" smtClean="0">
              <a:solidFill>
                <a:schemeClr val="tx1"/>
              </a:solidFill>
            </a:endParaRPr>
          </a:p>
          <a:p>
            <a:r>
              <a:rPr lang="pt-BR" sz="2800" dirty="0" smtClean="0">
                <a:solidFill>
                  <a:schemeClr val="tx1"/>
                </a:solidFill>
              </a:rPr>
              <a:t>Pressupostos </a:t>
            </a:r>
            <a:r>
              <a:rPr lang="pt-BR" sz="2800" dirty="0" smtClean="0">
                <a:solidFill>
                  <a:schemeClr val="tx1"/>
                </a:solidFill>
              </a:rPr>
              <a:t>da matéria</a:t>
            </a:r>
          </a:p>
          <a:p>
            <a:r>
              <a:rPr lang="pt-BR" sz="2800" dirty="0" smtClean="0">
                <a:solidFill>
                  <a:schemeClr val="tx1"/>
                </a:solidFill>
              </a:rPr>
              <a:t> </a:t>
            </a:r>
          </a:p>
          <a:p>
            <a:pPr marL="514350" indent="-514350" algn="just">
              <a:buFont typeface="Wingdings" pitchFamily="2" charset="2"/>
              <a:buChar char="ü"/>
            </a:pPr>
            <a:r>
              <a:rPr lang="pt-BR" sz="2800" dirty="0" smtClean="0">
                <a:solidFill>
                  <a:schemeClr val="tx1"/>
                </a:solidFill>
              </a:rPr>
              <a:t>Ler sempre a Bíblia, já a </a:t>
            </a:r>
            <a:r>
              <a:rPr lang="pt-BR" sz="2800" smtClean="0">
                <a:solidFill>
                  <a:schemeClr val="tx1"/>
                </a:solidFill>
              </a:rPr>
              <a:t>leu completamente?  </a:t>
            </a:r>
            <a:endParaRPr lang="pt-BR" sz="2800" dirty="0" smtClean="0">
              <a:solidFill>
                <a:schemeClr val="tx1"/>
              </a:solidFill>
            </a:endParaRPr>
          </a:p>
          <a:p>
            <a:pPr marL="514350" indent="-514350" algn="just">
              <a:buFont typeface="Wingdings" pitchFamily="2" charset="2"/>
              <a:buChar char="ü"/>
            </a:pPr>
            <a:r>
              <a:rPr lang="pt-BR" sz="2800" dirty="0" smtClean="0">
                <a:solidFill>
                  <a:schemeClr val="tx1"/>
                </a:solidFill>
              </a:rPr>
              <a:t>É </a:t>
            </a:r>
            <a:r>
              <a:rPr lang="pt-BR" sz="2800" dirty="0" smtClean="0">
                <a:solidFill>
                  <a:schemeClr val="tx1"/>
                </a:solidFill>
              </a:rPr>
              <a:t>um panorama </a:t>
            </a:r>
            <a:r>
              <a:rPr lang="pt-BR" sz="2800" dirty="0" smtClean="0">
                <a:solidFill>
                  <a:schemeClr val="tx1"/>
                </a:solidFill>
              </a:rPr>
              <a:t>  - Ver Gênesis por exemplo</a:t>
            </a:r>
            <a:endParaRPr lang="pt-BR" sz="2800" dirty="0" smtClean="0">
              <a:solidFill>
                <a:schemeClr val="tx1"/>
              </a:solidFill>
            </a:endParaRPr>
          </a:p>
          <a:p>
            <a:pPr marL="514350" indent="-514350" algn="just">
              <a:buFont typeface="Wingdings" pitchFamily="2" charset="2"/>
              <a:buChar char="ü"/>
            </a:pPr>
            <a:r>
              <a:rPr lang="pt-BR" sz="2800" dirty="0" smtClean="0">
                <a:solidFill>
                  <a:schemeClr val="tx1"/>
                </a:solidFill>
              </a:rPr>
              <a:t>A Bíblia como uma narrativa </a:t>
            </a:r>
            <a:r>
              <a:rPr lang="pt-BR" sz="2800" dirty="0" smtClean="0">
                <a:solidFill>
                  <a:schemeClr val="tx1"/>
                </a:solidFill>
              </a:rPr>
              <a:t>, mas e as leis, poesias, etc? </a:t>
            </a:r>
            <a:endParaRPr lang="pt-BR" sz="2800" dirty="0" smtClean="0">
              <a:solidFill>
                <a:schemeClr val="tx1"/>
              </a:solidFill>
            </a:endParaRPr>
          </a:p>
          <a:p>
            <a:pPr marL="514350" indent="-514350" algn="just">
              <a:buFont typeface="Wingdings" pitchFamily="2" charset="2"/>
              <a:buChar char="ü"/>
            </a:pPr>
            <a:r>
              <a:rPr lang="pt-BR" sz="2800" dirty="0" smtClean="0">
                <a:solidFill>
                  <a:schemeClr val="tx1"/>
                </a:solidFill>
              </a:rPr>
              <a:t>Não estudaremos doutrinas </a:t>
            </a:r>
          </a:p>
          <a:p>
            <a:pPr marL="514350" indent="-514350" algn="just">
              <a:buFont typeface="Wingdings" pitchFamily="2" charset="2"/>
              <a:buChar char="ü"/>
            </a:pPr>
            <a:r>
              <a:rPr lang="pt-BR" sz="2800" dirty="0" smtClean="0">
                <a:solidFill>
                  <a:schemeClr val="tx1"/>
                </a:solidFill>
              </a:rPr>
              <a:t>Não estudaremos teologia </a:t>
            </a:r>
          </a:p>
          <a:p>
            <a:pPr marL="514350" indent="-514350" algn="just">
              <a:buFont typeface="Wingdings" pitchFamily="2" charset="2"/>
              <a:buChar char="ü"/>
            </a:pPr>
            <a:r>
              <a:rPr lang="pt-BR" sz="2800" dirty="0" smtClean="0">
                <a:solidFill>
                  <a:schemeClr val="tx1"/>
                </a:solidFill>
              </a:rPr>
              <a:t>Os livros da Bíblia possuem propósitos </a:t>
            </a:r>
            <a:r>
              <a:rPr lang="pt-BR" sz="2800" dirty="0" smtClean="0">
                <a:solidFill>
                  <a:schemeClr val="tx1"/>
                </a:solidFill>
              </a:rPr>
              <a:t>definidos por si e no </a:t>
            </a:r>
            <a:r>
              <a:rPr lang="pt-BR" sz="2800" dirty="0" err="1" smtClean="0">
                <a:solidFill>
                  <a:schemeClr val="tx1"/>
                </a:solidFill>
              </a:rPr>
              <a:t>Canôn</a:t>
            </a:r>
            <a:endParaRPr lang="pt-BR" sz="2800" dirty="0" smtClean="0">
              <a:solidFill>
                <a:schemeClr val="tx1"/>
              </a:solidFill>
            </a:endParaRPr>
          </a:p>
        </p:txBody>
      </p:sp>
      <p:pic>
        <p:nvPicPr>
          <p:cNvPr id="4" name="Picture 2" descr="https://scontent-gru.xx.fbcdn.net/hphotos-xpa1/v/t1.0-9/10525622_1381382375493525_3412956761123942130_n.jpg?oh=9b7b1ec37388da75d206d162b3e6b736&amp;oe=558FAA3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214290"/>
            <a:ext cx="908966" cy="904853"/>
          </a:xfrm>
          <a:prstGeom prst="rect">
            <a:avLst/>
          </a:prstGeom>
          <a:noFill/>
        </p:spPr>
      </p:pic>
      <p:sp>
        <p:nvSpPr>
          <p:cNvPr id="5" name="CaixaDeTexto 4"/>
          <p:cNvSpPr txBox="1"/>
          <p:nvPr/>
        </p:nvSpPr>
        <p:spPr>
          <a:xfrm>
            <a:off x="1763688" y="249920"/>
            <a:ext cx="5184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Seminário Teológico Mizpá  - SUDOCAP ABAFER 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35858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67544" y="1119142"/>
            <a:ext cx="7272808" cy="653673"/>
          </a:xfrm>
        </p:spPr>
        <p:txBody>
          <a:bodyPr>
            <a:normAutofit fontScale="90000"/>
          </a:bodyPr>
          <a:lstStyle/>
          <a:p>
            <a:r>
              <a:rPr lang="pt-BR" sz="2800" dirty="0" smtClean="0"/>
              <a:t>Panorama do Antigo Testamento Jó a </a:t>
            </a:r>
            <a:r>
              <a:rPr lang="pt-BR" sz="2800" dirty="0" smtClean="0"/>
              <a:t>Malaquias</a:t>
            </a:r>
            <a:br>
              <a:rPr lang="pt-BR" sz="2800" dirty="0" smtClean="0"/>
            </a:br>
            <a:r>
              <a:rPr lang="pt-BR" sz="2800" dirty="0" smtClean="0"/>
              <a:t>Aula </a:t>
            </a:r>
            <a:r>
              <a:rPr lang="pt-BR" sz="2800" dirty="0" smtClean="0"/>
              <a:t>01</a:t>
            </a:r>
            <a:endParaRPr lang="pt-BR" sz="28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7504" y="1484784"/>
            <a:ext cx="8730478" cy="5112568"/>
          </a:xfrm>
        </p:spPr>
        <p:txBody>
          <a:bodyPr>
            <a:normAutofit/>
          </a:bodyPr>
          <a:lstStyle/>
          <a:p>
            <a:endParaRPr lang="pt-BR" sz="2800" dirty="0" smtClean="0">
              <a:solidFill>
                <a:schemeClr val="tx1"/>
              </a:solidFill>
            </a:endParaRPr>
          </a:p>
          <a:p>
            <a:r>
              <a:rPr lang="pt-BR" sz="2800" dirty="0" smtClean="0">
                <a:solidFill>
                  <a:schemeClr val="tx1"/>
                </a:solidFill>
              </a:rPr>
              <a:t>Pressupostos </a:t>
            </a:r>
            <a:r>
              <a:rPr lang="pt-BR" sz="2800" dirty="0" smtClean="0">
                <a:solidFill>
                  <a:schemeClr val="tx1"/>
                </a:solidFill>
              </a:rPr>
              <a:t>da matéria</a:t>
            </a:r>
          </a:p>
          <a:p>
            <a:r>
              <a:rPr lang="pt-BR" sz="2800" dirty="0" smtClean="0">
                <a:solidFill>
                  <a:schemeClr val="tx1"/>
                </a:solidFill>
              </a:rPr>
              <a:t> </a:t>
            </a:r>
          </a:p>
          <a:p>
            <a:pPr marL="514350" indent="-514350" algn="just">
              <a:buFont typeface="Wingdings" pitchFamily="2" charset="2"/>
              <a:buChar char="ü"/>
            </a:pPr>
            <a:r>
              <a:rPr lang="pt-BR" sz="2800" dirty="0" smtClean="0">
                <a:solidFill>
                  <a:schemeClr val="tx1"/>
                </a:solidFill>
              </a:rPr>
              <a:t>Levaremos </a:t>
            </a:r>
            <a:r>
              <a:rPr lang="pt-BR" sz="2800" dirty="0" smtClean="0">
                <a:solidFill>
                  <a:schemeClr val="tx1"/>
                </a:solidFill>
              </a:rPr>
              <a:t>em conta o contexto canônico</a:t>
            </a:r>
          </a:p>
          <a:p>
            <a:pPr marL="457200" indent="-457200" algn="just">
              <a:buFont typeface="Wingdings" pitchFamily="2" charset="2"/>
              <a:buChar char="ü"/>
            </a:pPr>
            <a:r>
              <a:rPr lang="pt-BR" sz="2800" dirty="0" smtClean="0">
                <a:solidFill>
                  <a:schemeClr val="tx1"/>
                </a:solidFill>
              </a:rPr>
              <a:t>Há </a:t>
            </a:r>
            <a:r>
              <a:rPr lang="pt-BR" sz="2800" dirty="0" smtClean="0">
                <a:solidFill>
                  <a:schemeClr val="tx1"/>
                </a:solidFill>
              </a:rPr>
              <a:t>uma visão ocidental e </a:t>
            </a:r>
            <a:r>
              <a:rPr lang="pt-BR" sz="2800" dirty="0" smtClean="0">
                <a:solidFill>
                  <a:schemeClr val="tx1"/>
                </a:solidFill>
              </a:rPr>
              <a:t>outra oriental </a:t>
            </a:r>
            <a:r>
              <a:rPr lang="pt-BR" sz="2800" dirty="0" smtClean="0">
                <a:solidFill>
                  <a:schemeClr val="tx1"/>
                </a:solidFill>
              </a:rPr>
              <a:t>do </a:t>
            </a:r>
            <a:r>
              <a:rPr lang="pt-BR" sz="2800" dirty="0" err="1" smtClean="0">
                <a:solidFill>
                  <a:schemeClr val="tx1"/>
                </a:solidFill>
              </a:rPr>
              <a:t>Canôn</a:t>
            </a:r>
            <a:r>
              <a:rPr lang="pt-BR" sz="2800" dirty="0" smtClean="0">
                <a:solidFill>
                  <a:schemeClr val="tx1"/>
                </a:solidFill>
              </a:rPr>
              <a:t>  </a:t>
            </a:r>
          </a:p>
          <a:p>
            <a:pPr marL="457200" indent="-457200" algn="just">
              <a:buFont typeface="Wingdings" pitchFamily="2" charset="2"/>
              <a:buChar char="ü"/>
            </a:pPr>
            <a:r>
              <a:rPr lang="pt-BR" sz="2800" dirty="0" smtClean="0">
                <a:solidFill>
                  <a:schemeClr val="tx1"/>
                </a:solidFill>
              </a:rPr>
              <a:t>Há </a:t>
            </a:r>
            <a:r>
              <a:rPr lang="pt-BR" sz="2800" dirty="0" smtClean="0">
                <a:solidFill>
                  <a:schemeClr val="tx1"/>
                </a:solidFill>
              </a:rPr>
              <a:t>diversos gêneros </a:t>
            </a:r>
            <a:r>
              <a:rPr lang="pt-BR" sz="2800" dirty="0" smtClean="0">
                <a:solidFill>
                  <a:schemeClr val="tx1"/>
                </a:solidFill>
              </a:rPr>
              <a:t>literários. Quais? Mudam a interpretação? Gênesis 1, por exemplo.</a:t>
            </a:r>
            <a:endParaRPr lang="pt-BR" sz="2800" dirty="0" smtClean="0">
              <a:solidFill>
                <a:schemeClr val="tx1"/>
              </a:solidFill>
            </a:endParaRPr>
          </a:p>
          <a:p>
            <a:pPr marL="457200" indent="-457200" algn="just">
              <a:buFont typeface="Wingdings" pitchFamily="2" charset="2"/>
              <a:buChar char="ü"/>
            </a:pPr>
            <a:r>
              <a:rPr lang="pt-BR" sz="2800" dirty="0" smtClean="0">
                <a:solidFill>
                  <a:schemeClr val="tx1"/>
                </a:solidFill>
              </a:rPr>
              <a:t>Procurar </a:t>
            </a:r>
            <a:r>
              <a:rPr lang="pt-BR" sz="2800" dirty="0" smtClean="0">
                <a:solidFill>
                  <a:schemeClr val="tx1"/>
                </a:solidFill>
              </a:rPr>
              <a:t>o centro e principais assuntos dos livros </a:t>
            </a:r>
            <a:endParaRPr lang="pt-BR" sz="2800" dirty="0">
              <a:solidFill>
                <a:schemeClr val="tx1"/>
              </a:solidFill>
            </a:endParaRPr>
          </a:p>
        </p:txBody>
      </p:sp>
      <p:pic>
        <p:nvPicPr>
          <p:cNvPr id="4" name="Picture 2" descr="https://scontent-gru.xx.fbcdn.net/hphotos-xpa1/v/t1.0-9/10525622_1381382375493525_3412956761123942130_n.jpg?oh=9b7b1ec37388da75d206d162b3e6b736&amp;oe=558FAA3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214290"/>
            <a:ext cx="908966" cy="904853"/>
          </a:xfrm>
          <a:prstGeom prst="rect">
            <a:avLst/>
          </a:prstGeom>
          <a:noFill/>
        </p:spPr>
      </p:pic>
      <p:sp>
        <p:nvSpPr>
          <p:cNvPr id="5" name="CaixaDeTexto 4"/>
          <p:cNvSpPr txBox="1"/>
          <p:nvPr/>
        </p:nvSpPr>
        <p:spPr>
          <a:xfrm>
            <a:off x="1763688" y="249920"/>
            <a:ext cx="5184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Seminário Teológico Mizpá  - SUDOCAP ABAFER 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24812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172</Words>
  <Application>Microsoft Office PowerPoint</Application>
  <PresentationFormat>Apresentação na tela (4:3)</PresentationFormat>
  <Paragraphs>29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5" baseType="lpstr">
      <vt:lpstr>Tema do Office</vt:lpstr>
      <vt:lpstr>Panorama do Antigo Testamento Jó a Malaquias</vt:lpstr>
      <vt:lpstr>Panorama do Antigo Testamento Jó a Malaquias</vt:lpstr>
      <vt:lpstr>Panorama do Antigo Testamento Jó a Malaquias Aula 01</vt:lpstr>
      <vt:lpstr>Panorama do Antigo Testamento Jó a Malaquias Aula 01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Panorama do Antigo Testamento Jó a Malaquias</dc:title>
  <dc:creator>User</dc:creator>
  <cp:lastModifiedBy>User</cp:lastModifiedBy>
  <cp:revision>6</cp:revision>
  <dcterms:created xsi:type="dcterms:W3CDTF">2016-08-02T16:02:22Z</dcterms:created>
  <dcterms:modified xsi:type="dcterms:W3CDTF">2016-08-03T21:38:28Z</dcterms:modified>
</cp:coreProperties>
</file>